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144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256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1689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459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99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908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4319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554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836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120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099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6FF46-CAE5-4E45-82D2-76E920A0E470}" type="datetimeFigureOut">
              <a:rPr lang="es-MX" smtClean="0"/>
              <a:t>18/01/2020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40F4-2E75-4ED2-B86E-466301F6B6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294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88130"/>
            <a:ext cx="9144000" cy="1296534"/>
          </a:xfrm>
        </p:spPr>
        <p:txBody>
          <a:bodyPr>
            <a:normAutofit fontScale="90000"/>
          </a:bodyPr>
          <a:lstStyle/>
          <a:p>
            <a:r>
              <a:rPr lang="es-MX" sz="4400" b="1" dirty="0"/>
              <a:t>1.1 ¿Qué efectos tiene la música en él cerebro?</a:t>
            </a:r>
            <a:endParaRPr lang="es-MX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4652" y="1485855"/>
            <a:ext cx="9144000" cy="2498316"/>
          </a:xfrm>
        </p:spPr>
        <p:txBody>
          <a:bodyPr>
            <a:normAutofit/>
          </a:bodyPr>
          <a:lstStyle/>
          <a:p>
            <a:pPr algn="l"/>
            <a:r>
              <a:rPr lang="es-MX" sz="1800" dirty="0" smtClean="0"/>
              <a:t>“tu </a:t>
            </a:r>
            <a:r>
              <a:rPr lang="es-MX" sz="1800" dirty="0"/>
              <a:t>cerebro te hace saber que esa música te encanta y sientes placer al máximo por lo que estas </a:t>
            </a:r>
            <a:r>
              <a:rPr lang="es-MX" sz="1800" dirty="0" smtClean="0"/>
              <a:t>escuchando”</a:t>
            </a:r>
          </a:p>
          <a:p>
            <a:pPr algn="l"/>
            <a:r>
              <a:rPr lang="es-MX" sz="1800" dirty="0" smtClean="0"/>
              <a:t>“La </a:t>
            </a:r>
            <a:r>
              <a:rPr lang="es-MX" sz="1800" dirty="0"/>
              <a:t>música activa el cerebelo que se encarga de la coordinación y la sintonización fina de los movimientos del </a:t>
            </a:r>
            <a:r>
              <a:rPr lang="es-MX" sz="1800" dirty="0" smtClean="0"/>
              <a:t>cuerpo”</a:t>
            </a:r>
          </a:p>
          <a:p>
            <a:pPr algn="l"/>
            <a:r>
              <a:rPr lang="es-MX" sz="1800" dirty="0" smtClean="0"/>
              <a:t>“El </a:t>
            </a:r>
            <a:r>
              <a:rPr lang="es-MX" sz="1800" dirty="0"/>
              <a:t>lenguaje musical es muy flexible y afecta a cada persona de manera </a:t>
            </a:r>
            <a:r>
              <a:rPr lang="es-MX" sz="1800" dirty="0" smtClean="0"/>
              <a:t>diferente”</a:t>
            </a:r>
            <a:endParaRPr lang="es-MX" sz="1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75" y="3245576"/>
            <a:ext cx="6096000" cy="3181350"/>
          </a:xfrm>
          <a:prstGeom prst="rect">
            <a:avLst/>
          </a:prstGeom>
        </p:spPr>
      </p:pic>
      <p:pic>
        <p:nvPicPr>
          <p:cNvPr id="1026" name="Picture 2" descr="Resultado de imagen para musica en el cereb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547" y="2592547"/>
            <a:ext cx="4265453" cy="42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43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-342946"/>
            <a:ext cx="9144000" cy="1570854"/>
          </a:xfrm>
        </p:spPr>
        <p:txBody>
          <a:bodyPr>
            <a:normAutofit/>
          </a:bodyPr>
          <a:lstStyle/>
          <a:p>
            <a:r>
              <a:rPr lang="es-MX" sz="3600" b="1" dirty="0"/>
              <a:t>1.2 ¿Cómo la música y el sonido intensifican las emociones?</a:t>
            </a:r>
            <a:endParaRPr lang="es-MX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329101"/>
            <a:ext cx="11612880" cy="1740670"/>
          </a:xfrm>
        </p:spPr>
        <p:txBody>
          <a:bodyPr>
            <a:normAutofit/>
          </a:bodyPr>
          <a:lstStyle/>
          <a:p>
            <a:pPr algn="l"/>
            <a:r>
              <a:rPr lang="es-MX" sz="1800" dirty="0" smtClean="0"/>
              <a:t>“La </a:t>
            </a:r>
            <a:r>
              <a:rPr lang="es-MX" sz="1800" dirty="0"/>
              <a:t>música ayuda a la concentración cuando estudias, entrenas o hace llevaderas algunas actividades rutinarias o aburridas, permite mantener el oído fino y por lo tanto a procesar y aprender mejor idiomas y las construcciones gramaticales de los </a:t>
            </a:r>
            <a:r>
              <a:rPr lang="es-MX" sz="1800" dirty="0" smtClean="0"/>
              <a:t>mismos”</a:t>
            </a:r>
          </a:p>
          <a:p>
            <a:pPr algn="l"/>
            <a:r>
              <a:rPr lang="es-MX" sz="1800" dirty="0"/>
              <a:t> </a:t>
            </a:r>
            <a:r>
              <a:rPr lang="es-MX" sz="1800" dirty="0" smtClean="0"/>
              <a:t>”si </a:t>
            </a:r>
            <a:r>
              <a:rPr lang="es-MX" sz="1800" dirty="0"/>
              <a:t>escuchas cierto tipo de música, tu percepción del mundo va a </a:t>
            </a:r>
            <a:r>
              <a:rPr lang="es-MX" sz="1800" dirty="0" smtClean="0"/>
              <a:t>cambiar”</a:t>
            </a:r>
          </a:p>
          <a:p>
            <a:pPr algn="l"/>
            <a:r>
              <a:rPr lang="es-MX" sz="1800" dirty="0" smtClean="0"/>
              <a:t>“escuchar </a:t>
            </a:r>
            <a:r>
              <a:rPr lang="es-MX" sz="1800" dirty="0"/>
              <a:t>una canción o una pieza de música, te recuerde personas, lugares o momentos de tu </a:t>
            </a:r>
            <a:r>
              <a:rPr lang="es-MX" sz="1800" dirty="0" smtClean="0"/>
              <a:t>vida”</a:t>
            </a:r>
            <a:endParaRPr lang="es-MX" sz="1800" dirty="0"/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3712"/>
            <a:ext cx="7273361" cy="281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percepc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61" y="3517808"/>
            <a:ext cx="4681187" cy="256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200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836023"/>
          </a:xfrm>
        </p:spPr>
        <p:txBody>
          <a:bodyPr>
            <a:normAutofit/>
          </a:bodyPr>
          <a:lstStyle/>
          <a:p>
            <a:r>
              <a:rPr lang="es-MX" sz="4000" b="1" dirty="0"/>
              <a:t>1.3 Algunos beneficios de la música</a:t>
            </a:r>
            <a:endParaRPr lang="es-MX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172346"/>
            <a:ext cx="12192000" cy="2615884"/>
          </a:xfrm>
        </p:spPr>
        <p:txBody>
          <a:bodyPr>
            <a:noAutofit/>
          </a:bodyPr>
          <a:lstStyle/>
          <a:p>
            <a:pPr algn="l"/>
            <a:r>
              <a:rPr lang="es-MX" sz="1800" dirty="0"/>
              <a:t>Leer las notas (visión).</a:t>
            </a:r>
          </a:p>
          <a:p>
            <a:pPr algn="l"/>
            <a:r>
              <a:rPr lang="es-MX" sz="1800" dirty="0"/>
              <a:t>Hacer relaciones lógicas de lo que está escrito en la partitura donde colocas tus manos para tocar la nota requerida.</a:t>
            </a:r>
          </a:p>
          <a:p>
            <a:pPr algn="l"/>
            <a:r>
              <a:rPr lang="es-MX" sz="1800" dirty="0"/>
              <a:t>Contar por cuanto tiempo (relación tiempo y espacio).</a:t>
            </a:r>
          </a:p>
          <a:p>
            <a:pPr algn="l"/>
            <a:r>
              <a:rPr lang="es-MX" sz="1800" dirty="0"/>
              <a:t>Llevar el ritmo, escuchar que las notas que estás tocando están afinadas, que no suenen muy fuerte, que no suenen demasiado suave.</a:t>
            </a:r>
          </a:p>
          <a:p>
            <a:pPr algn="l"/>
            <a:r>
              <a:rPr lang="es-MX" sz="1800" dirty="0"/>
              <a:t>Medir matemáticamente que todo esté en orden con la parte racional.</a:t>
            </a:r>
          </a:p>
          <a:p>
            <a:pPr algn="l"/>
            <a:r>
              <a:rPr lang="es-MX" sz="1800" dirty="0"/>
              <a:t>Agregar el componente emocional, lo que algunas personas le dicen el </a:t>
            </a:r>
            <a:r>
              <a:rPr lang="es-MX" sz="1800" i="1" dirty="0" err="1"/>
              <a:t>feeling</a:t>
            </a:r>
            <a:r>
              <a:rPr lang="es-MX" sz="1800" dirty="0"/>
              <a:t>.</a:t>
            </a:r>
          </a:p>
          <a:p>
            <a:pPr algn="l"/>
            <a:endParaRPr lang="es-MX" sz="1800" dirty="0"/>
          </a:p>
        </p:txBody>
      </p:sp>
      <p:pic>
        <p:nvPicPr>
          <p:cNvPr id="3074" name="Picture 2" descr="Resultado de imagen para beneficios de la mus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40" y="3683727"/>
            <a:ext cx="4665171" cy="297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3683727"/>
            <a:ext cx="5769451" cy="297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219</Words>
  <Application>Microsoft Office PowerPoint</Application>
  <PresentationFormat>Panorámica</PresentationFormat>
  <Paragraphs>15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1.1 ¿Qué efectos tiene la música en él cerebro?</vt:lpstr>
      <vt:lpstr>1.2 ¿Cómo la música y el sonido intensifican las emociones?</vt:lpstr>
      <vt:lpstr>1.3 Algunos beneficios de la música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¿Qué efectos tiene la música en él cerebro?</dc:title>
  <dc:creator>jesus hernandez</dc:creator>
  <cp:lastModifiedBy>jesus hernandez</cp:lastModifiedBy>
  <cp:revision>4</cp:revision>
  <dcterms:created xsi:type="dcterms:W3CDTF">2020-01-18T16:59:51Z</dcterms:created>
  <dcterms:modified xsi:type="dcterms:W3CDTF">2020-01-18T17:25:55Z</dcterms:modified>
</cp:coreProperties>
</file>